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5346700" cy="3779838"/>
  <p:notesSz cx="6858000" cy="9144000"/>
  <p:defaultTextStyle>
    <a:defPPr>
      <a:defRPr lang="it-IT"/>
    </a:defPPr>
    <a:lvl1pPr marL="0" algn="l" defTabSz="521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741" algn="l" defTabSz="521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482" algn="l" defTabSz="521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2223" algn="l" defTabSz="521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965" algn="l" defTabSz="521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706" algn="l" defTabSz="521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4447" algn="l" defTabSz="521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5188" algn="l" defTabSz="521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5929" algn="l" defTabSz="5214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1">
          <p15:clr>
            <a:srgbClr val="A4A3A4"/>
          </p15:clr>
        </p15:guide>
        <p15:guide id="2" pos="16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378" y="96"/>
      </p:cViewPr>
      <p:guideLst>
        <p:guide orient="horz" pos="1191"/>
        <p:guide pos="16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1003" y="1174200"/>
            <a:ext cx="4544695" cy="81021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02005" y="2141908"/>
            <a:ext cx="3742690" cy="9659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2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4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5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5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876357" y="151369"/>
            <a:ext cx="1203008" cy="32251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67335" y="151369"/>
            <a:ext cx="3519911" cy="32251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2352" y="2428896"/>
            <a:ext cx="4544695" cy="750718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2352" y="1602057"/>
            <a:ext cx="4544695" cy="82683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74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48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222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96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70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444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518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59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67335" y="881963"/>
            <a:ext cx="2361459" cy="249451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717906" y="881963"/>
            <a:ext cx="2361459" cy="249451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7335" y="846089"/>
            <a:ext cx="2362388" cy="352610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741" indent="0">
              <a:buNone/>
              <a:defRPr sz="1100" b="1"/>
            </a:lvl2pPr>
            <a:lvl3pPr marL="521482" indent="0">
              <a:buNone/>
              <a:defRPr sz="1000" b="1"/>
            </a:lvl3pPr>
            <a:lvl4pPr marL="782223" indent="0">
              <a:buNone/>
              <a:defRPr sz="900" b="1"/>
            </a:lvl4pPr>
            <a:lvl5pPr marL="1042965" indent="0">
              <a:buNone/>
              <a:defRPr sz="900" b="1"/>
            </a:lvl5pPr>
            <a:lvl6pPr marL="1303706" indent="0">
              <a:buNone/>
              <a:defRPr sz="900" b="1"/>
            </a:lvl6pPr>
            <a:lvl7pPr marL="1564447" indent="0">
              <a:buNone/>
              <a:defRPr sz="900" b="1"/>
            </a:lvl7pPr>
            <a:lvl8pPr marL="1825188" indent="0">
              <a:buNone/>
              <a:defRPr sz="900" b="1"/>
            </a:lvl8pPr>
            <a:lvl9pPr marL="208592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7335" y="1198699"/>
            <a:ext cx="2362388" cy="217778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2716049" y="846089"/>
            <a:ext cx="2363316" cy="352610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741" indent="0">
              <a:buNone/>
              <a:defRPr sz="1100" b="1"/>
            </a:lvl2pPr>
            <a:lvl3pPr marL="521482" indent="0">
              <a:buNone/>
              <a:defRPr sz="1000" b="1"/>
            </a:lvl3pPr>
            <a:lvl4pPr marL="782223" indent="0">
              <a:buNone/>
              <a:defRPr sz="900" b="1"/>
            </a:lvl4pPr>
            <a:lvl5pPr marL="1042965" indent="0">
              <a:buNone/>
              <a:defRPr sz="900" b="1"/>
            </a:lvl5pPr>
            <a:lvl6pPr marL="1303706" indent="0">
              <a:buNone/>
              <a:defRPr sz="900" b="1"/>
            </a:lvl6pPr>
            <a:lvl7pPr marL="1564447" indent="0">
              <a:buNone/>
              <a:defRPr sz="900" b="1"/>
            </a:lvl7pPr>
            <a:lvl8pPr marL="1825188" indent="0">
              <a:buNone/>
              <a:defRPr sz="900" b="1"/>
            </a:lvl8pPr>
            <a:lvl9pPr marL="208592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716049" y="1198699"/>
            <a:ext cx="2363316" cy="217778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7336" y="150493"/>
            <a:ext cx="1759027" cy="64047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90411" y="150494"/>
            <a:ext cx="2988954" cy="32259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67336" y="790967"/>
            <a:ext cx="1759027" cy="2585514"/>
          </a:xfrm>
        </p:spPr>
        <p:txBody>
          <a:bodyPr/>
          <a:lstStyle>
            <a:lvl1pPr marL="0" indent="0">
              <a:buNone/>
              <a:defRPr sz="800"/>
            </a:lvl1pPr>
            <a:lvl2pPr marL="260741" indent="0">
              <a:buNone/>
              <a:defRPr sz="700"/>
            </a:lvl2pPr>
            <a:lvl3pPr marL="521482" indent="0">
              <a:buNone/>
              <a:defRPr sz="600"/>
            </a:lvl3pPr>
            <a:lvl4pPr marL="782223" indent="0">
              <a:buNone/>
              <a:defRPr sz="500"/>
            </a:lvl4pPr>
            <a:lvl5pPr marL="1042965" indent="0">
              <a:buNone/>
              <a:defRPr sz="500"/>
            </a:lvl5pPr>
            <a:lvl6pPr marL="1303706" indent="0">
              <a:buNone/>
              <a:defRPr sz="500"/>
            </a:lvl6pPr>
            <a:lvl7pPr marL="1564447" indent="0">
              <a:buNone/>
              <a:defRPr sz="500"/>
            </a:lvl7pPr>
            <a:lvl8pPr marL="1825188" indent="0">
              <a:buNone/>
              <a:defRPr sz="500"/>
            </a:lvl8pPr>
            <a:lvl9pPr marL="2085929" indent="0">
              <a:buNone/>
              <a:defRPr sz="5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7991" y="2645887"/>
            <a:ext cx="3208020" cy="312362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47991" y="337735"/>
            <a:ext cx="3208020" cy="2267903"/>
          </a:xfrm>
        </p:spPr>
        <p:txBody>
          <a:bodyPr/>
          <a:lstStyle>
            <a:lvl1pPr marL="0" indent="0">
              <a:buNone/>
              <a:defRPr sz="1800"/>
            </a:lvl1pPr>
            <a:lvl2pPr marL="260741" indent="0">
              <a:buNone/>
              <a:defRPr sz="1600"/>
            </a:lvl2pPr>
            <a:lvl3pPr marL="521482" indent="0">
              <a:buNone/>
              <a:defRPr sz="1400"/>
            </a:lvl3pPr>
            <a:lvl4pPr marL="782223" indent="0">
              <a:buNone/>
              <a:defRPr sz="1100"/>
            </a:lvl4pPr>
            <a:lvl5pPr marL="1042965" indent="0">
              <a:buNone/>
              <a:defRPr sz="1100"/>
            </a:lvl5pPr>
            <a:lvl6pPr marL="1303706" indent="0">
              <a:buNone/>
              <a:defRPr sz="1100"/>
            </a:lvl6pPr>
            <a:lvl7pPr marL="1564447" indent="0">
              <a:buNone/>
              <a:defRPr sz="1100"/>
            </a:lvl7pPr>
            <a:lvl8pPr marL="1825188" indent="0">
              <a:buNone/>
              <a:defRPr sz="1100"/>
            </a:lvl8pPr>
            <a:lvl9pPr marL="2085929" indent="0">
              <a:buNone/>
              <a:defRPr sz="11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47991" y="2958248"/>
            <a:ext cx="3208020" cy="443606"/>
          </a:xfrm>
        </p:spPr>
        <p:txBody>
          <a:bodyPr/>
          <a:lstStyle>
            <a:lvl1pPr marL="0" indent="0">
              <a:buNone/>
              <a:defRPr sz="800"/>
            </a:lvl1pPr>
            <a:lvl2pPr marL="260741" indent="0">
              <a:buNone/>
              <a:defRPr sz="700"/>
            </a:lvl2pPr>
            <a:lvl3pPr marL="521482" indent="0">
              <a:buNone/>
              <a:defRPr sz="600"/>
            </a:lvl3pPr>
            <a:lvl4pPr marL="782223" indent="0">
              <a:buNone/>
              <a:defRPr sz="500"/>
            </a:lvl4pPr>
            <a:lvl5pPr marL="1042965" indent="0">
              <a:buNone/>
              <a:defRPr sz="500"/>
            </a:lvl5pPr>
            <a:lvl6pPr marL="1303706" indent="0">
              <a:buNone/>
              <a:defRPr sz="500"/>
            </a:lvl6pPr>
            <a:lvl7pPr marL="1564447" indent="0">
              <a:buNone/>
              <a:defRPr sz="500"/>
            </a:lvl7pPr>
            <a:lvl8pPr marL="1825188" indent="0">
              <a:buNone/>
              <a:defRPr sz="500"/>
            </a:lvl8pPr>
            <a:lvl9pPr marL="2085929" indent="0">
              <a:buNone/>
              <a:defRPr sz="5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67335" y="151369"/>
            <a:ext cx="4812030" cy="629973"/>
          </a:xfrm>
          <a:prstGeom prst="rect">
            <a:avLst/>
          </a:prstGeom>
        </p:spPr>
        <p:txBody>
          <a:bodyPr vert="horz" lIns="52148" tIns="26074" rIns="52148" bIns="26074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7335" y="881963"/>
            <a:ext cx="4812030" cy="2494518"/>
          </a:xfrm>
          <a:prstGeom prst="rect">
            <a:avLst/>
          </a:prstGeom>
        </p:spPr>
        <p:txBody>
          <a:bodyPr vert="horz" lIns="52148" tIns="26074" rIns="52148" bIns="26074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267335" y="3503350"/>
            <a:ext cx="1247563" cy="201241"/>
          </a:xfrm>
          <a:prstGeom prst="rect">
            <a:avLst/>
          </a:prstGeom>
        </p:spPr>
        <p:txBody>
          <a:bodyPr vert="horz" lIns="52148" tIns="26074" rIns="52148" bIns="2607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C88F1-CFBB-4036-B660-DC393E2D5F71}" type="datetimeFigureOut">
              <a:rPr lang="it-IT" smtClean="0"/>
              <a:t>03/05/2016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826789" y="3503350"/>
            <a:ext cx="1693122" cy="201241"/>
          </a:xfrm>
          <a:prstGeom prst="rect">
            <a:avLst/>
          </a:prstGeom>
        </p:spPr>
        <p:txBody>
          <a:bodyPr vert="horz" lIns="52148" tIns="26074" rIns="52148" bIns="2607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3831802" y="3503350"/>
            <a:ext cx="1247563" cy="201241"/>
          </a:xfrm>
          <a:prstGeom prst="rect">
            <a:avLst/>
          </a:prstGeom>
        </p:spPr>
        <p:txBody>
          <a:bodyPr vert="horz" lIns="52148" tIns="26074" rIns="52148" bIns="2607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527DD-B770-46A0-BF76-13CA968C203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82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556" indent="-195556" algn="l" defTabSz="5214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704" indent="-162963" algn="l" defTabSz="52148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853" indent="-130371" algn="l" defTabSz="521482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594" indent="-130371" algn="l" defTabSz="521482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3335" indent="-130371" algn="l" defTabSz="521482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4076" indent="-130371" algn="l" defTabSz="52148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818" indent="-130371" algn="l" defTabSz="52148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5559" indent="-130371" algn="l" defTabSz="52148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6300" indent="-130371" algn="l" defTabSz="52148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2148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741" algn="l" defTabSz="52148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482" algn="l" defTabSz="52148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2223" algn="l" defTabSz="52148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965" algn="l" defTabSz="52148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706" algn="l" defTabSz="52148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4447" algn="l" defTabSz="52148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5188" algn="l" defTabSz="52148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5929" algn="l" defTabSz="52148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71324" y="1161016"/>
            <a:ext cx="4643425" cy="944928"/>
          </a:xfrm>
          <a:prstGeom prst="rect">
            <a:avLst/>
          </a:prstGeom>
          <a:solidFill>
            <a:srgbClr val="1F497D"/>
          </a:solidFill>
          <a:ln w="25560" cap="sq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25" b="1" dirty="0">
                <a:cs typeface="Arial" panose="020B0604020202020204" pitchFamily="34" charset="0"/>
              </a:rPr>
              <a:t>L’ALCOLISMO E I GIOVANI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1543" b="1" dirty="0">
                <a:cs typeface="Arial" panose="020B0604020202020204" pitchFamily="34" charset="0"/>
              </a:rPr>
              <a:t>                                          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1543" b="1" dirty="0">
                <a:cs typeface="Arial" panose="020B0604020202020204" pitchFamily="34" charset="0"/>
              </a:rPr>
              <a:t>                                                  2015/2016</a:t>
            </a:r>
          </a:p>
        </p:txBody>
      </p:sp>
      <p:sp>
        <p:nvSpPr>
          <p:cNvPr id="4099" name="Rettangolo 7"/>
          <p:cNvSpPr>
            <a:spLocks noChangeArrowheads="1"/>
          </p:cNvSpPr>
          <p:nvPr/>
        </p:nvSpPr>
        <p:spPr bwMode="auto">
          <a:xfrm>
            <a:off x="3093332" y="2855877"/>
            <a:ext cx="1511935" cy="75596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551"/>
          </a:p>
        </p:txBody>
      </p:sp>
      <p:sp>
        <p:nvSpPr>
          <p:cNvPr id="4100" name="Rettangolo 7"/>
          <p:cNvSpPr>
            <a:spLocks noChangeArrowheads="1"/>
          </p:cNvSpPr>
          <p:nvPr/>
        </p:nvSpPr>
        <p:spPr bwMode="auto">
          <a:xfrm>
            <a:off x="3051334" y="2939874"/>
            <a:ext cx="1511935" cy="75596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551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12081" y="35287"/>
            <a:ext cx="4802668" cy="726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9604" tIns="25794" rIns="49604" bIns="25794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51"/>
              </a:spcBef>
              <a:buSzPct val="100000"/>
            </a:pPr>
            <a:endParaRPr lang="it-IT" altLang="it-IT" sz="882" b="1" dirty="0">
              <a:solidFill>
                <a:srgbClr val="00006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551"/>
              </a:spcBef>
              <a:buSzPct val="100000"/>
            </a:pPr>
            <a:r>
              <a:rPr lang="it-IT" altLang="it-IT" sz="1400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FIDAPA – BPW </a:t>
            </a:r>
            <a:r>
              <a:rPr lang="it-IT" altLang="it-IT" sz="1400" b="1" dirty="0" err="1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Italy</a:t>
            </a:r>
            <a:endParaRPr lang="it-IT" altLang="it-IT" sz="1400" b="1" dirty="0">
              <a:solidFill>
                <a:srgbClr val="00006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551"/>
              </a:spcBef>
              <a:buSzPct val="100000"/>
            </a:pPr>
            <a:r>
              <a:rPr lang="it-IT" altLang="it-IT" b="1" dirty="0">
                <a:solidFill>
                  <a:srgbClr val="00006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SEZIONI TORINO VALSUSA  – TORINO – TORINO EST</a:t>
            </a:r>
          </a:p>
        </p:txBody>
      </p:sp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32" y="71688"/>
            <a:ext cx="787466" cy="660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66" y="50109"/>
            <a:ext cx="949334" cy="54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0" descr="solo-faccia-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072" y="2195799"/>
            <a:ext cx="1335193" cy="1335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Immagin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38" y="2702758"/>
            <a:ext cx="993082" cy="30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2" descr="logo consulta giovani (1)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805" y="3069012"/>
            <a:ext cx="461980" cy="46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Immagine 10" descr="logo  consulta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94" y="3109433"/>
            <a:ext cx="713969" cy="463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58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artolina impa definiti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4"/>
            <a:ext cx="5346700" cy="37792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artolina impa definitiv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4"/>
            <a:ext cx="5346700" cy="37792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502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</Words>
  <Application>Microsoft Office PowerPoint</Application>
  <PresentationFormat>Personalizzato</PresentationFormat>
  <Paragraphs>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MS PGothic</vt:lpstr>
      <vt:lpstr>Arial</vt:lpstr>
      <vt:lpstr>Calibri</vt:lpstr>
      <vt:lpstr>Century Gothic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BANCHETTO</dc:creator>
  <cp:lastModifiedBy>Gabriella Assirelli</cp:lastModifiedBy>
  <cp:revision>4</cp:revision>
  <dcterms:created xsi:type="dcterms:W3CDTF">2016-04-29T11:00:03Z</dcterms:created>
  <dcterms:modified xsi:type="dcterms:W3CDTF">2016-05-03T07:50:47Z</dcterms:modified>
</cp:coreProperties>
</file>